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654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336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07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698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551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615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648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846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710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380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93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F7BD-B1B8-491C-863F-B1F41A81DCCE}" type="datetimeFigureOut">
              <a:rPr lang="da-DK" smtClean="0"/>
              <a:t>02-10-2023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8EFCD-3240-494A-9B2D-4850EF0E1C8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002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F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billede 6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13448" r="2500" b="2"/>
          <a:stretch/>
        </p:blipFill>
        <p:spPr>
          <a:xfrm>
            <a:off x="257947" y="450000"/>
            <a:ext cx="5275243" cy="6408000"/>
          </a:xfrm>
        </p:spPr>
      </p:pic>
      <p:sp>
        <p:nvSpPr>
          <p:cNvPr id="8" name="Pladsholder til tekst 7"/>
          <p:cNvSpPr>
            <a:spLocks noGrp="1"/>
          </p:cNvSpPr>
          <p:nvPr>
            <p:ph type="body" sz="half" idx="2"/>
          </p:nvPr>
        </p:nvSpPr>
        <p:spPr>
          <a:xfrm>
            <a:off x="5971887" y="2636971"/>
            <a:ext cx="6002688" cy="318840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a-DK" sz="2800" b="1" dirty="0">
                <a:latin typeface="Sofia Pro" panose="02000000000000000000" pitchFamily="50" charset="0"/>
              </a:rPr>
              <a:t>Hos Studenterrådgivningen kan du få en </a:t>
            </a:r>
            <a:r>
              <a:rPr lang="da-DK" sz="2800" b="1" dirty="0" smtClean="0">
                <a:latin typeface="Sofia Pro" panose="02000000000000000000" pitchFamily="50" charset="0"/>
              </a:rPr>
              <a:t>samtale </a:t>
            </a:r>
            <a:r>
              <a:rPr lang="da-DK" sz="2800" b="1" dirty="0">
                <a:latin typeface="Sofia Pro" panose="02000000000000000000" pitchFamily="50" charset="0"/>
              </a:rPr>
              <a:t>med </a:t>
            </a:r>
            <a:r>
              <a:rPr lang="da-DK" sz="2800" b="1" dirty="0" smtClean="0">
                <a:latin typeface="Sofia Pro" panose="02000000000000000000" pitchFamily="50" charset="0"/>
              </a:rPr>
              <a:t>en </a:t>
            </a:r>
            <a:r>
              <a:rPr lang="da-DK" sz="2800" b="1" dirty="0">
                <a:latin typeface="Sofia Pro" panose="02000000000000000000" pitchFamily="50" charset="0"/>
              </a:rPr>
              <a:t>rådgiver om dine </a:t>
            </a:r>
            <a:r>
              <a:rPr lang="da-DK" sz="2800" b="1" dirty="0" smtClean="0">
                <a:latin typeface="Sofia Pro" panose="02000000000000000000" pitchFamily="50" charset="0"/>
              </a:rPr>
              <a:t>udfordringer med </a:t>
            </a:r>
            <a:r>
              <a:rPr lang="da-DK" sz="2800" b="1" dirty="0">
                <a:latin typeface="Sofia Pro" panose="02000000000000000000" pitchFamily="50" charset="0"/>
              </a:rPr>
              <a:t>studielivet</a:t>
            </a:r>
            <a:r>
              <a:rPr lang="da-DK" sz="2800" b="1" dirty="0" smtClean="0">
                <a:latin typeface="Sofia Pro" panose="02000000000000000000" pitchFamily="50" charset="0"/>
              </a:rPr>
              <a:t>.</a:t>
            </a:r>
          </a:p>
          <a:p>
            <a:pPr>
              <a:spcBef>
                <a:spcPts val="0"/>
              </a:spcBef>
            </a:pPr>
            <a:endParaRPr lang="da-DK" sz="2800" dirty="0">
              <a:latin typeface="Sofia Pro" panose="02000000000000000000" pitchFamily="50" charset="0"/>
            </a:endParaRPr>
          </a:p>
          <a:p>
            <a:pPr>
              <a:spcBef>
                <a:spcPts val="0"/>
              </a:spcBef>
            </a:pPr>
            <a:r>
              <a:rPr lang="da-DK" sz="2800" dirty="0" smtClean="0">
                <a:latin typeface="Raisonne Pro DemiBold" panose="020B0703040202040103" pitchFamily="34" charset="0"/>
              </a:rPr>
              <a:t>Book </a:t>
            </a:r>
            <a:r>
              <a:rPr lang="da-DK" sz="2800" dirty="0">
                <a:latin typeface="Raisonne Pro DemiBold" panose="020B0703040202040103" pitchFamily="34" charset="0"/>
              </a:rPr>
              <a:t>en samtale med din rådgiver her på [uddannelsessted] på </a:t>
            </a:r>
            <a:r>
              <a:rPr lang="da-DK" sz="2800" dirty="0" smtClean="0">
                <a:latin typeface="Raisonne Pro DemiBold" panose="020B0703040202040103" pitchFamily="34" charset="0"/>
              </a:rPr>
              <a:t>srg.dk.</a:t>
            </a:r>
            <a:endParaRPr lang="da-DK" sz="2800" dirty="0">
              <a:latin typeface="Raisonne Pro DemiBold" panose="020B0703040202040103" pitchFamily="34" charset="0"/>
            </a:endParaRPr>
          </a:p>
          <a:p>
            <a:pPr>
              <a:spcBef>
                <a:spcPts val="0"/>
              </a:spcBef>
            </a:pPr>
            <a:endParaRPr lang="da-DK" sz="2800" dirty="0">
              <a:latin typeface="Sofia Pro" panose="02000000000000000000" pitchFamily="50" charset="0"/>
            </a:endParaRPr>
          </a:p>
          <a:p>
            <a:endParaRPr lang="da-DK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971887" y="681396"/>
            <a:ext cx="6002688" cy="1717040"/>
          </a:xfrm>
        </p:spPr>
        <p:txBody>
          <a:bodyPr>
            <a:noAutofit/>
          </a:bodyPr>
          <a:lstStyle/>
          <a:p>
            <a:r>
              <a:rPr lang="da-DK" sz="6000" dirty="0">
                <a:latin typeface="Raisonne Pro DemiBold" panose="020B0703040202040103" pitchFamily="34" charset="0"/>
              </a:rPr>
              <a:t>Har du brug for </a:t>
            </a:r>
            <a:r>
              <a:rPr lang="da-DK" sz="6000" dirty="0" smtClean="0">
                <a:latin typeface="Raisonne Pro DemiBold" panose="020B0703040202040103" pitchFamily="34" charset="0"/>
              </a:rPr>
              <a:t>en </a:t>
            </a:r>
            <a:r>
              <a:rPr lang="da-DK" sz="6000" dirty="0">
                <a:latin typeface="Raisonne Pro DemiBold" panose="020B0703040202040103" pitchFamily="34" charset="0"/>
              </a:rPr>
              <a:t>at tale med?</a:t>
            </a:r>
            <a:endParaRPr lang="da-DK" sz="6000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391" y="6067423"/>
            <a:ext cx="6642184" cy="64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F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billede 6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13448" r="2500" b="2"/>
          <a:stretch/>
        </p:blipFill>
        <p:spPr>
          <a:xfrm>
            <a:off x="257947" y="450000"/>
            <a:ext cx="5275243" cy="6408000"/>
          </a:xfrm>
        </p:spPr>
      </p:pic>
      <p:sp>
        <p:nvSpPr>
          <p:cNvPr id="8" name="Pladsholder til tekst 7"/>
          <p:cNvSpPr>
            <a:spLocks noGrp="1"/>
          </p:cNvSpPr>
          <p:nvPr>
            <p:ph type="body" sz="half" idx="2"/>
          </p:nvPr>
        </p:nvSpPr>
        <p:spPr>
          <a:xfrm>
            <a:off x="5971887" y="2636971"/>
            <a:ext cx="6002688" cy="318840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a-DK" sz="2800" b="1" dirty="0">
                <a:latin typeface="Sofia Pro" panose="02000000000000000000" pitchFamily="50" charset="0"/>
              </a:rPr>
              <a:t>Hos Studenterrådgivningen kan du få en </a:t>
            </a:r>
            <a:r>
              <a:rPr lang="da-DK" sz="2800" b="1" dirty="0" smtClean="0">
                <a:latin typeface="Sofia Pro" panose="02000000000000000000" pitchFamily="50" charset="0"/>
              </a:rPr>
              <a:t>samtale </a:t>
            </a:r>
            <a:r>
              <a:rPr lang="da-DK" sz="2800" b="1" dirty="0">
                <a:latin typeface="Sofia Pro" panose="02000000000000000000" pitchFamily="50" charset="0"/>
              </a:rPr>
              <a:t>med </a:t>
            </a:r>
            <a:r>
              <a:rPr lang="da-DK" sz="2800" b="1" dirty="0" smtClean="0">
                <a:latin typeface="Sofia Pro" panose="02000000000000000000" pitchFamily="50" charset="0"/>
              </a:rPr>
              <a:t>en </a:t>
            </a:r>
            <a:r>
              <a:rPr lang="da-DK" sz="2800" b="1" dirty="0">
                <a:latin typeface="Sofia Pro" panose="02000000000000000000" pitchFamily="50" charset="0"/>
              </a:rPr>
              <a:t>rådgiver om dine </a:t>
            </a:r>
            <a:r>
              <a:rPr lang="da-DK" sz="2800" b="1" dirty="0" smtClean="0">
                <a:latin typeface="Sofia Pro" panose="02000000000000000000" pitchFamily="50" charset="0"/>
              </a:rPr>
              <a:t>udfordringer med </a:t>
            </a:r>
            <a:r>
              <a:rPr lang="da-DK" sz="2800" b="1" dirty="0">
                <a:latin typeface="Sofia Pro" panose="02000000000000000000" pitchFamily="50" charset="0"/>
              </a:rPr>
              <a:t>studielivet</a:t>
            </a:r>
            <a:r>
              <a:rPr lang="da-DK" sz="2800" b="1" dirty="0" smtClean="0">
                <a:latin typeface="Sofia Pro" panose="02000000000000000000" pitchFamily="50" charset="0"/>
              </a:rPr>
              <a:t>.</a:t>
            </a:r>
          </a:p>
          <a:p>
            <a:pPr>
              <a:spcBef>
                <a:spcPts val="0"/>
              </a:spcBef>
            </a:pPr>
            <a:endParaRPr lang="da-DK" sz="2800" dirty="0">
              <a:latin typeface="Sofia Pro" panose="02000000000000000000" pitchFamily="50" charset="0"/>
            </a:endParaRPr>
          </a:p>
          <a:p>
            <a:pPr>
              <a:spcBef>
                <a:spcPts val="0"/>
              </a:spcBef>
            </a:pPr>
            <a:r>
              <a:rPr lang="da-DK" sz="2800" dirty="0" smtClean="0">
                <a:latin typeface="Raisonne Pro DemiBold" panose="020B0703040202040103" pitchFamily="34" charset="0"/>
              </a:rPr>
              <a:t>Book </a:t>
            </a:r>
            <a:r>
              <a:rPr lang="da-DK" sz="2800" dirty="0">
                <a:latin typeface="Raisonne Pro DemiBold" panose="020B0703040202040103" pitchFamily="34" charset="0"/>
              </a:rPr>
              <a:t>en samtale med </a:t>
            </a:r>
            <a:r>
              <a:rPr lang="da-DK" sz="2800" dirty="0" smtClean="0">
                <a:latin typeface="Raisonne Pro DemiBold" panose="020B0703040202040103" pitchFamily="34" charset="0"/>
              </a:rPr>
              <a:t>en rådgiver </a:t>
            </a:r>
            <a:r>
              <a:rPr lang="da-DK" sz="2800" dirty="0">
                <a:latin typeface="Raisonne Pro DemiBold" panose="020B0703040202040103" pitchFamily="34" charset="0"/>
              </a:rPr>
              <a:t>på </a:t>
            </a:r>
            <a:r>
              <a:rPr lang="da-DK" sz="2800" dirty="0" smtClean="0">
                <a:latin typeface="Raisonne Pro DemiBold" panose="020B0703040202040103" pitchFamily="34" charset="0"/>
              </a:rPr>
              <a:t>srg.dk.</a:t>
            </a:r>
            <a:endParaRPr lang="da-DK" sz="2800" dirty="0">
              <a:latin typeface="Raisonne Pro DemiBold" panose="020B0703040202040103" pitchFamily="34" charset="0"/>
            </a:endParaRPr>
          </a:p>
          <a:p>
            <a:pPr>
              <a:spcBef>
                <a:spcPts val="0"/>
              </a:spcBef>
            </a:pPr>
            <a:endParaRPr lang="da-DK" sz="2800" dirty="0">
              <a:latin typeface="Sofia Pro" panose="02000000000000000000" pitchFamily="50" charset="0"/>
            </a:endParaRPr>
          </a:p>
          <a:p>
            <a:endParaRPr lang="da-DK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971887" y="681396"/>
            <a:ext cx="6002688" cy="1717040"/>
          </a:xfrm>
        </p:spPr>
        <p:txBody>
          <a:bodyPr>
            <a:noAutofit/>
          </a:bodyPr>
          <a:lstStyle/>
          <a:p>
            <a:r>
              <a:rPr lang="da-DK" sz="6000" dirty="0">
                <a:latin typeface="Raisonne Pro DemiBold" panose="020B0703040202040103" pitchFamily="34" charset="0"/>
              </a:rPr>
              <a:t>Har du brug for </a:t>
            </a:r>
            <a:r>
              <a:rPr lang="da-DK" sz="6000" dirty="0" smtClean="0">
                <a:latin typeface="Raisonne Pro DemiBold" panose="020B0703040202040103" pitchFamily="34" charset="0"/>
              </a:rPr>
              <a:t>en </a:t>
            </a:r>
            <a:r>
              <a:rPr lang="da-DK" sz="6000" dirty="0">
                <a:latin typeface="Raisonne Pro DemiBold" panose="020B0703040202040103" pitchFamily="34" charset="0"/>
              </a:rPr>
              <a:t>at tale med?</a:t>
            </a:r>
            <a:endParaRPr lang="da-DK" sz="6000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391" y="6067423"/>
            <a:ext cx="6642184" cy="64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BF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billede 6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13448" r="2500" b="2"/>
          <a:stretch/>
        </p:blipFill>
        <p:spPr>
          <a:xfrm>
            <a:off x="257947" y="450000"/>
            <a:ext cx="5275243" cy="6408000"/>
          </a:xfrm>
        </p:spPr>
      </p:pic>
      <p:sp>
        <p:nvSpPr>
          <p:cNvPr id="8" name="Pladsholder til tekst 7"/>
          <p:cNvSpPr>
            <a:spLocks noGrp="1"/>
          </p:cNvSpPr>
          <p:nvPr>
            <p:ph type="body" sz="half" idx="2"/>
          </p:nvPr>
        </p:nvSpPr>
        <p:spPr>
          <a:xfrm>
            <a:off x="5971887" y="3043989"/>
            <a:ext cx="6002688" cy="27813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a-DK" sz="2800" b="1" dirty="0" smtClean="0">
                <a:latin typeface="Sofia Pro" panose="02000000000000000000" pitchFamily="50" charset="0"/>
              </a:rPr>
              <a:t>Kom fx med i </a:t>
            </a:r>
            <a:r>
              <a:rPr lang="da-DK" sz="2800" b="1" dirty="0">
                <a:latin typeface="Sofia Pro" panose="02000000000000000000" pitchFamily="50" charset="0"/>
              </a:rPr>
              <a:t>en workshop om stress, </a:t>
            </a:r>
            <a:r>
              <a:rPr lang="da-DK" sz="2800" b="1" dirty="0" smtClean="0">
                <a:latin typeface="Sofia Pro" panose="02000000000000000000" pitchFamily="50" charset="0"/>
              </a:rPr>
              <a:t>træn </a:t>
            </a:r>
            <a:r>
              <a:rPr lang="da-DK" sz="2800" b="1" dirty="0">
                <a:latin typeface="Sofia Pro" panose="02000000000000000000" pitchFamily="50" charset="0"/>
              </a:rPr>
              <a:t>at finde mere ro til </a:t>
            </a:r>
            <a:r>
              <a:rPr lang="da-DK" sz="2800" b="1" dirty="0" smtClean="0">
                <a:latin typeface="Sofia Pro" panose="02000000000000000000" pitchFamily="50" charset="0"/>
              </a:rPr>
              <a:t>eksamen i en gruppe eller få </a:t>
            </a:r>
            <a:r>
              <a:rPr lang="da-DK" sz="2800" b="1" dirty="0">
                <a:latin typeface="Sofia Pro" panose="02000000000000000000" pitchFamily="50" charset="0"/>
              </a:rPr>
              <a:t>en samtale med en </a:t>
            </a:r>
            <a:r>
              <a:rPr lang="da-DK" sz="2800" b="1" dirty="0" smtClean="0">
                <a:latin typeface="Sofia Pro" panose="02000000000000000000" pitchFamily="50" charset="0"/>
              </a:rPr>
              <a:t>rådgiver. </a:t>
            </a:r>
            <a:endParaRPr lang="da-DK" sz="2800" b="1" dirty="0" smtClean="0">
              <a:latin typeface="Sofia Pro" panose="02000000000000000000" pitchFamily="50" charset="0"/>
            </a:endParaRPr>
          </a:p>
          <a:p>
            <a:pPr>
              <a:spcBef>
                <a:spcPts val="0"/>
              </a:spcBef>
            </a:pPr>
            <a:endParaRPr lang="da-DK" sz="2800" b="1" dirty="0">
              <a:latin typeface="Sofia Pro" panose="02000000000000000000" pitchFamily="50" charset="0"/>
            </a:endParaRPr>
          </a:p>
          <a:p>
            <a:pPr>
              <a:spcBef>
                <a:spcPts val="0"/>
              </a:spcBef>
            </a:pPr>
            <a:r>
              <a:rPr lang="da-DK" sz="2800" b="1" dirty="0" smtClean="0">
                <a:latin typeface="Raisonne Pro DemiBold" panose="020B0703040202040103" pitchFamily="34" charset="0"/>
              </a:rPr>
              <a:t>Se alle vores tilbud på srg.dk.</a:t>
            </a:r>
          </a:p>
          <a:p>
            <a:pPr>
              <a:spcBef>
                <a:spcPts val="0"/>
              </a:spcBef>
            </a:pPr>
            <a:endParaRPr lang="da-DK" sz="2800" dirty="0">
              <a:latin typeface="Sofia Pro" panose="02000000000000000000" pitchFamily="50" charset="0"/>
            </a:endParaRPr>
          </a:p>
          <a:p>
            <a:endParaRPr lang="da-DK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971887" y="966642"/>
            <a:ext cx="6220112" cy="1717040"/>
          </a:xfrm>
        </p:spPr>
        <p:txBody>
          <a:bodyPr>
            <a:noAutofit/>
          </a:bodyPr>
          <a:lstStyle/>
          <a:p>
            <a:r>
              <a:rPr lang="da-DK" sz="5400" dirty="0" smtClean="0">
                <a:latin typeface="Raisonne Pro DemiBold" panose="020B0703040202040103" pitchFamily="34" charset="0"/>
              </a:rPr>
              <a:t>Det er okay</a:t>
            </a:r>
            <a:br>
              <a:rPr lang="da-DK" sz="5400" dirty="0" smtClean="0">
                <a:latin typeface="Raisonne Pro DemiBold" panose="020B0703040202040103" pitchFamily="34" charset="0"/>
              </a:rPr>
            </a:br>
            <a:r>
              <a:rPr lang="da-DK" sz="5400" dirty="0" smtClean="0">
                <a:latin typeface="Raisonne Pro DemiBold" panose="020B0703040202040103" pitchFamily="34" charset="0"/>
              </a:rPr>
              <a:t>ikke at være okay</a:t>
            </a:r>
            <a:r>
              <a:rPr lang="da-DK" sz="5700" dirty="0" smtClean="0">
                <a:latin typeface="Raisonne Pro DemiBold" panose="020B0703040202040103" pitchFamily="34" charset="0"/>
              </a:rPr>
              <a:t/>
            </a:r>
            <a:br>
              <a:rPr lang="da-DK" sz="5700" dirty="0" smtClean="0">
                <a:latin typeface="Raisonne Pro DemiBold" panose="020B0703040202040103" pitchFamily="34" charset="0"/>
              </a:rPr>
            </a:br>
            <a:r>
              <a:rPr lang="da-DK" sz="1800" b="1" dirty="0">
                <a:latin typeface="Sofia Pro" panose="02000000000000000000" pitchFamily="50" charset="0"/>
              </a:rPr>
              <a:t>– få gratis </a:t>
            </a:r>
            <a:r>
              <a:rPr lang="da-DK" sz="1800" b="1" dirty="0" smtClean="0">
                <a:latin typeface="Sofia Pro" panose="02000000000000000000" pitchFamily="50" charset="0"/>
              </a:rPr>
              <a:t>psykologhjælp hos </a:t>
            </a:r>
            <a:r>
              <a:rPr lang="da-DK" sz="1800" b="1" dirty="0" smtClean="0">
                <a:latin typeface="Sofia Pro" panose="02000000000000000000" pitchFamily="50" charset="0"/>
              </a:rPr>
              <a:t>Studenterrådgivningen</a:t>
            </a:r>
            <a:r>
              <a:rPr lang="da-DK" sz="1800" dirty="0" smtClean="0">
                <a:latin typeface="Sofia Pro" panose="02000000000000000000" pitchFamily="50" charset="0"/>
              </a:rPr>
              <a:t> </a:t>
            </a:r>
            <a:endParaRPr lang="da-DK" sz="2000" dirty="0">
              <a:latin typeface="Sofia Pro" panose="02000000000000000000" pitchFamily="50" charset="0"/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391" y="6067423"/>
            <a:ext cx="6642184" cy="64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122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Raisonne Pro DemiBold</vt:lpstr>
      <vt:lpstr>Sofia Pro</vt:lpstr>
      <vt:lpstr>Office-tema</vt:lpstr>
      <vt:lpstr>Har du brug for en at tale med?</vt:lpstr>
      <vt:lpstr>Har du brug for en at tale med?</vt:lpstr>
      <vt:lpstr>Det er okay ikke at være okay – få gratis psykologhjælp hos Studenterrådgivningen 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 du brug for en at tale med?</dc:title>
  <dc:creator>Charlotte Dyveke Knudsen</dc:creator>
  <cp:lastModifiedBy>Sophia Andersen</cp:lastModifiedBy>
  <cp:revision>21</cp:revision>
  <dcterms:created xsi:type="dcterms:W3CDTF">2023-08-01T14:10:20Z</dcterms:created>
  <dcterms:modified xsi:type="dcterms:W3CDTF">2023-10-02T09:54:38Z</dcterms:modified>
</cp:coreProperties>
</file>